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2022-08-04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36096" y="1556793"/>
            <a:ext cx="3022104" cy="4752527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Мастер-класс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изготовлению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эко-игрушки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детском саду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Травянчик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Изготовление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экологической игрушки для детей подготовительной группы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Травянчик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(для детей старшего дошкольного возраста)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76256" y="4653136"/>
            <a:ext cx="896144" cy="9856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Сабирзянова\Desktop\Бичура\1660050827496.jpg"/>
          <p:cNvPicPr>
            <a:picLocks noChangeAspect="1" noChangeArrowheads="1"/>
          </p:cNvPicPr>
          <p:nvPr/>
        </p:nvPicPr>
        <p:blipFill>
          <a:blip r:embed="rId2" cstate="print"/>
          <a:srcRect r="1323" b="25991"/>
          <a:stretch>
            <a:fillRect/>
          </a:stretch>
        </p:blipFill>
        <p:spPr bwMode="auto">
          <a:xfrm>
            <a:off x="0" y="1529408"/>
            <a:ext cx="5328592" cy="53285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404664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Травянчик</a:t>
            </a:r>
            <a:r>
              <a:rPr 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96136" y="1600200"/>
            <a:ext cx="2890664" cy="4925144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Цель: познакомить со способами изготовления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эко-игрушки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Задачи: обогащать знания о живой и неживой природе; формировать умение наблюдать, анализировать, делать выводы; развивать творческое воображение, мышление; развивать мелкую моторику пальцев; воспитывать любовь к природе.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Сабирзянова\Desktop\Бичура\1660050827434.jpg"/>
          <p:cNvPicPr>
            <a:picLocks noChangeAspect="1" noChangeArrowheads="1"/>
          </p:cNvPicPr>
          <p:nvPr/>
        </p:nvPicPr>
        <p:blipFill>
          <a:blip r:embed="rId2" cstate="print"/>
          <a:srcRect l="4679" r="9934"/>
          <a:stretch>
            <a:fillRect/>
          </a:stretch>
        </p:blipFill>
        <p:spPr bwMode="auto">
          <a:xfrm>
            <a:off x="323528" y="692696"/>
            <a:ext cx="5256584" cy="5913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Сабирзянова\Desktop\Бичура\1660052333367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260648"/>
            <a:ext cx="4590509" cy="61206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292080" y="1052736"/>
            <a:ext cx="34563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Ход работы: Что же нам понадобится для создания игрушки? Итак: капроновые чулки или носки, ножницы, клей (лучше «момент») или клеевой пистолет, опилки, семена (ячмень, рожь, пшеница, газонная трава), мелкие детали для украшения (глазки, пуговички, бусинки, цветочки…), маленькие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резиночки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(по желанию).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Шаг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Теперь приступим к работе. Для начала нужно отрезать от чулка несколько тонких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полосочек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это будут верёвочки, с помощью которых мы будем связывать основные детали. И отрезать кусок капронового чулка (размер определите сами: в зависимости от размера игрушки), вывернуть его наизнанку, завязать один конец верёвочкой и вывернуть обратно, чтобы верёвка осталась внутри. Шаг 2. Необходимо насыпать семена: 2-3 ложки. Распределить их, сверху добавить опилки, хорошо утрамбовать и сформировать тугой шар или овал.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Сабирзянова\Desktop\Бичура\1660052333391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752528" cy="63367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80112" y="980728"/>
            <a:ext cx="309634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Шаг 3. Затем двумя руками пережать игрушку и в том же месте перевязать верёвочкой. Там, где семена, будет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ушками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нижняя часть — ножка. Сформировать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ушки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путем сплющивания. Хочу заметить, что работа с опилками (в особенности, если они мелкие) напоминает работу с пластилином, поэтому с этой задачей вы сможете легко справиться. Шаг 4. Но это ещё не всё. Для того, чтобы наш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мышонок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был интереснее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сказочнее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сделаем ему ручки и ножки. Для этого из нижней части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«вытянем» по бокам ручки и ножки, перевяжем их верёвочками или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резиночками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Опять же, хочу отметить, что с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резиночками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легче работать, но не рекомендую перевязывать ими основные части, так как могут порваться.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Сабирзянова\Desktop\Бичура\1660050827496.jpg"/>
          <p:cNvPicPr>
            <a:picLocks noChangeAspect="1" noChangeArrowheads="1"/>
          </p:cNvPicPr>
          <p:nvPr/>
        </p:nvPicPr>
        <p:blipFill>
          <a:blip r:embed="rId2" cstate="print"/>
          <a:srcRect t="6980" r="11592" b="24969"/>
          <a:stretch>
            <a:fillRect/>
          </a:stretch>
        </p:blipFill>
        <p:spPr bwMode="auto">
          <a:xfrm>
            <a:off x="0" y="0"/>
            <a:ext cx="547260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868144" y="188640"/>
            <a:ext cx="2808312" cy="671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Шаг 5. А теперь приступим к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украшению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мышки.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Вначале, конечно же, стоит приклеить или нарисовать маркером глазки, ротик, носик. Затем всё зависит от вашей фантазии: можно приклеить цветочек, ленточку, пуговички и т. д. Но не стоит сильно украшать места, где находятся семена, ведь там будут расти «волосы». Еще один совет. Если захотите сделать игрушку горизонтальную (бегемот, черепаха…), тогда сначала вы должны насыпать в чулок опилки, утрамбовать, а затем, отодвинув ложкой вбок опилки, добавить семена. Вот такие замечательные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Травянчики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получились у нас с детьми. Для эксперимента мы использовали разные семена: рожь, овёс, ячмень, газонную траву.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абирзянова\Desktop\Бичура\1660052333460.jpg"/>
          <p:cNvPicPr>
            <a:picLocks noChangeAspect="1" noChangeArrowheads="1"/>
          </p:cNvPicPr>
          <p:nvPr/>
        </p:nvPicPr>
        <p:blipFill>
          <a:blip r:embed="rId2" cstate="print"/>
          <a:srcRect r="-666" b="5087"/>
          <a:stretch>
            <a:fillRect/>
          </a:stretch>
        </p:blipFill>
        <p:spPr bwMode="auto">
          <a:xfrm>
            <a:off x="0" y="188640"/>
            <a:ext cx="5076056" cy="638132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580112" y="476672"/>
            <a:ext cx="30243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когда появились первые ростки, эмоции просто переполняли детей. Тогда они с двойным вниманием стали наблюдать за ростом травки. Вот наши первые ростки: Через неделю весь уголок зазеленел. И как же не сыграть с детьми в сюжетно-ролевую игру «Парикмахерская», где они смогли проявить всю свою фантазию. Я надеюсь, что этот мастер-класс окажется вам полезен, ведь в такой интересной и занимательной форме знакомства с экологией, дети смогут и наблюдать, и анализировать, и делать выводы.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544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Мастер-класс по изготовлению эко-игрушки в детском саду «Травянчик»  Изготовление экологической игрушки для детей подготовительной группы «Травянчик» (для детей старшего дошкольного возраста) 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Мастер-класс по изготовлению эко-игрушки в детском саду «Травянчик»  Изготовление экологической игрушки для детей подготовительной группы «Травянчик» (для детей старшего дошкольного возраста) </dc:title>
  <dc:creator>Сабирзянова</dc:creator>
  <cp:lastModifiedBy>Сабирзянова</cp:lastModifiedBy>
  <cp:revision>2</cp:revision>
  <dcterms:created xsi:type="dcterms:W3CDTF">2022-08-04T02:17:19Z</dcterms:created>
  <dcterms:modified xsi:type="dcterms:W3CDTF">2022-08-04T03:07:00Z</dcterms:modified>
</cp:coreProperties>
</file>